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7" r:id="rId3"/>
    <p:sldId id="268" r:id="rId4"/>
    <p:sldId id="264" r:id="rId5"/>
    <p:sldId id="269" r:id="rId6"/>
    <p:sldId id="27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>
      <p:cViewPr>
        <p:scale>
          <a:sx n="59" d="100"/>
          <a:sy n="59" d="100"/>
        </p:scale>
        <p:origin x="2624" y="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19/02/2017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03" y="476672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YOU!</a:t>
            </a:r>
            <a:endParaRPr lang="en-US" sz="3200" dirty="0"/>
          </a:p>
        </p:txBody>
      </p:sp>
      <p:pic>
        <p:nvPicPr>
          <p:cNvPr id="3" name="Picture 2" descr="Screen Shot 2017-02-17 at 10.07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7360"/>
            <a:ext cx="9194202" cy="513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666"/>
            <a:ext cx="8755571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94928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Bus travel is common in Zimbabwe as few people have cars.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723900"/>
            <a:ext cx="8128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620888"/>
      </p:ext>
    </p:extLst>
  </p:cSld>
  <p:clrMapOvr>
    <a:masterClrMapping/>
  </p:clrMapOvr>
  <p:transition spd="slow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6" y="-531440"/>
            <a:ext cx="9144000" cy="60921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5661248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It’s common for people to be trying to sell you things out of the bus window.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8846414"/>
      </p:ext>
    </p:extLst>
  </p:cSld>
  <p:clrMapOvr>
    <a:masterClrMapping/>
  </p:clrMapOvr>
  <p:transition spd="slow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3" name="Picture 2" descr="Screen Shot 2017-02-17 at 10.18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73795"/>
            <a:ext cx="5976664" cy="548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2562</TotalTime>
  <Words>47</Words>
  <Application>Microsoft Macintosh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Tahoma</vt:lpstr>
      <vt:lpstr>Tunga</vt:lpstr>
      <vt:lpstr>Arial</vt:lpstr>
      <vt:lpstr>Soho</vt:lpstr>
      <vt:lpstr>Our GCC  Sponsor Child  - Lawrence  with Tadiwa</vt:lpstr>
      <vt:lpstr>Building a future for children in Zimbabwe</vt:lpstr>
      <vt:lpstr>THANK YOU!</vt:lpstr>
      <vt:lpstr>PowerPoint Presentation</vt:lpstr>
      <vt:lpstr>PowerPoint Presentation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89</cp:revision>
  <dcterms:created xsi:type="dcterms:W3CDTF">2014-03-23T21:36:37Z</dcterms:created>
  <dcterms:modified xsi:type="dcterms:W3CDTF">2017-02-19T04:02:35Z</dcterms:modified>
</cp:coreProperties>
</file>